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71" r:id="rId4"/>
    <p:sldId id="258" r:id="rId5"/>
    <p:sldId id="268" r:id="rId6"/>
    <p:sldId id="270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1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20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1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182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8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110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00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711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2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2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50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9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95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67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51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6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48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1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857364"/>
            <a:ext cx="7286644" cy="2868168"/>
          </a:xfrm>
        </p:spPr>
        <p:txBody>
          <a:bodyPr/>
          <a:lstStyle/>
          <a:p>
            <a:pPr algn="ctr"/>
            <a: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Стратегічн</a:t>
            </a:r>
            <a: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endParaRPr lang="ru-RU" sz="7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2016\Кафедра фін аудиту\Презентація ЕА\knteu_logo_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381237" cy="1714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7239000" cy="130868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Стратегічний</a:t>
            </a:r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основою прийняття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 рішень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3068960"/>
            <a:ext cx="7067128" cy="25202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b="1" dirty="0" smtClean="0"/>
              <a:t>       </a:t>
            </a:r>
          </a:p>
          <a:p>
            <a:pPr algn="just"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Стратегічний </a:t>
            </a:r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 найбільш корисну інформацію для мінімізації ризику прийняття ефективних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 управлінських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рішень.</a:t>
            </a:r>
          </a:p>
          <a:p>
            <a:pPr algn="just">
              <a:spcBef>
                <a:spcPts val="0"/>
              </a:spcBef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979242"/>
            <a:ext cx="2771800" cy="1878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239000" cy="4846320"/>
          </a:xfrm>
        </p:spPr>
        <p:txBody>
          <a:bodyPr/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 результатами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стратегічного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аналізу обирається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найвиправданіша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в конкретних економічних умовах стратегія і тактика бізнесу та дієві механізми його державного регулювання,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розробляються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плани і прогнози економічного зростання чи фінансової стабілізації, відновлення ділового партнерства тощо.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53" y="4875145"/>
            <a:ext cx="3534147" cy="198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79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193" y="347565"/>
            <a:ext cx="6347714" cy="1320800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 </a:t>
            </a:r>
            <a: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</a:t>
            </a:r>
            <a:b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найперспективніших професій</a:t>
            </a:r>
            <a:endParaRPr lang="ru-RU" sz="31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2" name="Picture 4" descr="C:\Users\user\Desktop\2016\Кафедра фін аудиту\Презентація ЕА\BI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556792"/>
            <a:ext cx="2520280" cy="1368152"/>
          </a:xfrm>
          <a:prstGeom prst="rect">
            <a:avLst/>
          </a:prstGeom>
          <a:noFill/>
        </p:spPr>
      </p:pic>
      <p:pic>
        <p:nvPicPr>
          <p:cNvPr id="2050" name="Picture 2" descr="C:\Users\user\Desktop\2016\Кафедра фін аудиту\Презентація ЕА\Forb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2"/>
            <a:ext cx="1907704" cy="1440160"/>
          </a:xfrm>
          <a:prstGeom prst="rect">
            <a:avLst/>
          </a:prstGeom>
          <a:noFill/>
        </p:spPr>
      </p:pic>
      <p:pic>
        <p:nvPicPr>
          <p:cNvPr id="2051" name="Picture 3" descr="C:\Users\user\Desktop\2016\Кафедра фін аудиту\Презентація ЕА\H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556792"/>
            <a:ext cx="1524000" cy="1524000"/>
          </a:xfrm>
          <a:prstGeom prst="rect">
            <a:avLst/>
          </a:prstGeom>
          <a:noFill/>
        </p:spPr>
      </p:pic>
      <p:pic>
        <p:nvPicPr>
          <p:cNvPr id="1026" name="Picture 2" descr="C:\Users\user\Desktop\2016\Кафедра фін аудиту\Презентація ЕА\c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5" y="3645025"/>
            <a:ext cx="2016224" cy="1800199"/>
          </a:xfrm>
          <a:prstGeom prst="rect">
            <a:avLst/>
          </a:prstGeom>
          <a:noFill/>
        </p:spPr>
      </p:pic>
      <p:pic>
        <p:nvPicPr>
          <p:cNvPr id="1027" name="Picture 3" descr="C:\Users\user\Desktop\2016\Кафедра фін аудиту\Презентація ЕА\завантаження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3645024"/>
            <a:ext cx="2495550" cy="1828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99792" y="3573016"/>
            <a:ext cx="2520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Профес</a:t>
            </a:r>
            <a:r>
              <a:rPr lang="uk-UA" b="1" dirty="0" err="1" smtClean="0"/>
              <a:t>ія</a:t>
            </a:r>
            <a:r>
              <a:rPr lang="uk-UA" b="1" dirty="0" smtClean="0"/>
              <a:t> фінансового аналітика входить до </a:t>
            </a:r>
            <a:r>
              <a:rPr lang="ru-RU" b="1" dirty="0" smtClean="0"/>
              <a:t>ТОП 20 </a:t>
            </a:r>
            <a:r>
              <a:rPr lang="ru-RU" b="1" dirty="0" err="1" smtClean="0"/>
              <a:t>найперспектив</a:t>
            </a:r>
            <a:r>
              <a:rPr lang="uk-UA" b="1" dirty="0" err="1" smtClean="0"/>
              <a:t>ніших</a:t>
            </a:r>
            <a:r>
              <a:rPr lang="uk-UA" b="1" dirty="0" smtClean="0"/>
              <a:t> професій серед даних видань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916832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2016\Кафедра фін аудиту\Презентація ЕА\завантаженн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0649" y="4661225"/>
            <a:ext cx="2403351" cy="2160240"/>
          </a:xfrm>
          <a:prstGeom prst="rect">
            <a:avLst/>
          </a:prstGeom>
          <a:noFill/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11560" y="1196752"/>
            <a:ext cx="6347714" cy="3356642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Володіння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методами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стратегічного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аналізу, прогнозування ймовірності банкрутства забезпечить підвищення загального економічного зростання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як основної стратегічної цілі позиціювання на ринку.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357430"/>
            <a:ext cx="7819802" cy="43242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обгрунтування</a:t>
            </a: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стратегічних показників діяльності підприємств;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обгунтування</a:t>
            </a: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середовища ділового партнерства за параметрами участі на зовнішньому та внутрішньому ринках;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визнання та вимірювання ризику управління капіталом та активами;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оптимізація грошових потоків, забезпечення фінансової стійкості і платоспроможності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 інноваційної привабливості;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пошук резервів економічного потенціалу тощо.</a:t>
            </a:r>
            <a:endParaRPr lang="ru-RU" sz="2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14290"/>
            <a:ext cx="5786478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Компетенції сучасних фінансових аналітиків: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622" y="0"/>
            <a:ext cx="2510408" cy="167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71546"/>
            <a:ext cx="66750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7000" b="1" dirty="0" smtClean="0">
                <a:latin typeface="Times New Roman" pitchFamily="18" charset="0"/>
                <a:cs typeface="Times New Roman" pitchFamily="18" charset="0"/>
              </a:rPr>
              <a:t>УСПІХІВ </a:t>
            </a:r>
          </a:p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7000" b="1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7000" b="1" dirty="0" smtClean="0">
                <a:latin typeface="Times New Roman" pitchFamily="18" charset="0"/>
                <a:cs typeface="Times New Roman" pitchFamily="18" charset="0"/>
              </a:rPr>
              <a:t> НАВЧАННІ</a:t>
            </a:r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ru-RU" sz="7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scy;&amp;mcy;&amp;acy;&amp;jcy;&amp;lcy;&amp;icy;&amp;kcy;&amp;icy;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4581128"/>
            <a:ext cx="2124075" cy="2095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164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Грань</vt:lpstr>
      <vt:lpstr>Стратегічний Аналіз</vt:lpstr>
      <vt:lpstr>       Стратегічний аналіз є основою прийняття стратегічних управлінських рішень </vt:lpstr>
      <vt:lpstr>Презентация PowerPoint</vt:lpstr>
      <vt:lpstr> Рейтинг  найперспективніших професій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ЕкОНОМІЧНИЙ АНАЛІЗ</dc:title>
  <dc:creator>user</dc:creator>
  <cp:lastModifiedBy>Наташа</cp:lastModifiedBy>
  <cp:revision>47</cp:revision>
  <dcterms:created xsi:type="dcterms:W3CDTF">2017-02-18T16:52:45Z</dcterms:created>
  <dcterms:modified xsi:type="dcterms:W3CDTF">2019-02-17T21:47:11Z</dcterms:modified>
</cp:coreProperties>
</file>