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9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253" y="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A26A-46A6-4AE8-B5E4-962E8D001AEC}" type="datetimeFigureOut">
              <a:rPr lang="uk-UA" smtClean="0"/>
              <a:t>16.06.2024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75C1-13EB-4520-9121-5B06276DDB4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8771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A26A-46A6-4AE8-B5E4-962E8D001AEC}" type="datetimeFigureOut">
              <a:rPr lang="uk-UA" smtClean="0"/>
              <a:t>16.06.2024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75C1-13EB-4520-9121-5B06276DDB4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934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A26A-46A6-4AE8-B5E4-962E8D001AEC}" type="datetimeFigureOut">
              <a:rPr lang="uk-UA" smtClean="0"/>
              <a:t>16.06.2024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75C1-13EB-4520-9121-5B06276DDB4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630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A26A-46A6-4AE8-B5E4-962E8D001AEC}" type="datetimeFigureOut">
              <a:rPr lang="uk-UA" smtClean="0"/>
              <a:t>16.06.2024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75C1-13EB-4520-9121-5B06276DDB4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558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A26A-46A6-4AE8-B5E4-962E8D001AEC}" type="datetimeFigureOut">
              <a:rPr lang="uk-UA" smtClean="0"/>
              <a:t>16.06.2024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75C1-13EB-4520-9121-5B06276DDB4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017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A26A-46A6-4AE8-B5E4-962E8D001AEC}" type="datetimeFigureOut">
              <a:rPr lang="uk-UA" smtClean="0"/>
              <a:t>16.06.2024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75C1-13EB-4520-9121-5B06276DDB4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0908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A26A-46A6-4AE8-B5E4-962E8D001AEC}" type="datetimeFigureOut">
              <a:rPr lang="uk-UA" smtClean="0"/>
              <a:t>16.06.2024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75C1-13EB-4520-9121-5B06276DDB4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731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A26A-46A6-4AE8-B5E4-962E8D001AEC}" type="datetimeFigureOut">
              <a:rPr lang="uk-UA" smtClean="0"/>
              <a:t>16.06.2024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75C1-13EB-4520-9121-5B06276DDB4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4836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A26A-46A6-4AE8-B5E4-962E8D001AEC}" type="datetimeFigureOut">
              <a:rPr lang="uk-UA" smtClean="0"/>
              <a:t>16.06.2024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75C1-13EB-4520-9121-5B06276DDB4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36119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3" y="273053"/>
            <a:ext cx="5537730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A26A-46A6-4AE8-B5E4-962E8D001AEC}" type="datetimeFigureOut">
              <a:rPr lang="uk-UA" smtClean="0"/>
              <a:t>16.06.2024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75C1-13EB-4520-9121-5B06276DDB4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988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A26A-46A6-4AE8-B5E4-962E8D001AEC}" type="datetimeFigureOut">
              <a:rPr lang="uk-UA" smtClean="0"/>
              <a:t>16.06.2024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75C1-13EB-4520-9121-5B06276DDB4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3264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6A26A-46A6-4AE8-B5E4-962E8D001AEC}" type="datetimeFigureOut">
              <a:rPr lang="uk-UA" smtClean="0"/>
              <a:t>16.06.2024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975C1-13EB-4520-9121-5B06276DDB4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7466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itchFamily="34" charset="0"/>
        <a:buChar char="–"/>
        <a:defRPr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6" y="22577"/>
            <a:ext cx="9933993" cy="688538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862522" y="768186"/>
            <a:ext cx="184731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41249" y="3010396"/>
            <a:ext cx="17281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/>
              <a:t>Учасник (-ця)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76643" y="3646396"/>
            <a:ext cx="812117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dirty="0"/>
              <a:t>на підставі Протоколу </a:t>
            </a:r>
            <a:r>
              <a:rPr lang="uk-UA" sz="1600" b="1" u="sng" dirty="0" smtClean="0"/>
              <a:t>№35 </a:t>
            </a:r>
            <a:r>
              <a:rPr lang="uk-UA" sz="1600" b="1" dirty="0"/>
              <a:t>засідання Ради Громадської Організації </a:t>
            </a:r>
            <a:endParaRPr lang="en-US" sz="1600" b="1" dirty="0"/>
          </a:p>
          <a:p>
            <a:pPr algn="ctr"/>
            <a:r>
              <a:rPr lang="uk-UA" sz="1600" b="1" dirty="0"/>
              <a:t>«Професійна організація аудиторів, бухгалтерів та викладачів ОКД» </a:t>
            </a:r>
            <a:endParaRPr lang="en-US" sz="1600" b="1" dirty="0"/>
          </a:p>
          <a:p>
            <a:pPr algn="ctr"/>
            <a:r>
              <a:rPr lang="uk-UA" sz="1600" b="1" dirty="0"/>
              <a:t>від </a:t>
            </a:r>
            <a:r>
              <a:rPr lang="uk-UA" sz="1600" b="1" dirty="0" smtClean="0"/>
              <a:t>27</a:t>
            </a:r>
            <a:r>
              <a:rPr lang="uk-UA" sz="1600" b="1" u="sng" dirty="0" smtClean="0"/>
              <a:t>.05.2024 </a:t>
            </a:r>
            <a:r>
              <a:rPr lang="uk-UA" sz="1600" b="1" u="sng" dirty="0"/>
              <a:t>р.</a:t>
            </a:r>
            <a:endParaRPr lang="ru-RU" sz="1600" b="1" dirty="0"/>
          </a:p>
          <a:p>
            <a:pPr algn="ctr"/>
            <a:endParaRPr lang="ru-RU" sz="1000" dirty="0">
              <a:solidFill>
                <a:srgbClr val="C00000"/>
              </a:solidFill>
              <a:latin typeface="Rupster Script Free" pitchFamily="2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68642" y="4430300"/>
            <a:ext cx="793717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З повагою,</a:t>
            </a:r>
            <a:endParaRPr lang="ru-RU" dirty="0"/>
          </a:p>
          <a:p>
            <a:r>
              <a:rPr lang="uk-UA" dirty="0"/>
              <a:t>Президент Громадської організації</a:t>
            </a:r>
            <a:endParaRPr lang="ru-RU" dirty="0"/>
          </a:p>
          <a:p>
            <a:r>
              <a:rPr lang="uk-UA" dirty="0"/>
              <a:t>«Професійна організація аудиторів, </a:t>
            </a:r>
            <a:endParaRPr lang="ru-RU" dirty="0"/>
          </a:p>
          <a:p>
            <a:r>
              <a:rPr lang="uk-UA" dirty="0"/>
              <a:t>бухгалтерів та викладачів ОКД»                                                            Н.В. </a:t>
            </a:r>
            <a:r>
              <a:rPr lang="uk-UA" dirty="0" err="1"/>
              <a:t>Парфенюк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604" y="6138727"/>
            <a:ext cx="4408074" cy="4952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470" y="5572815"/>
            <a:ext cx="2204085" cy="2476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570" y="3425988"/>
            <a:ext cx="6992018" cy="78562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893571" y="692696"/>
            <a:ext cx="61188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ГРОМАДСЬК</a:t>
            </a:r>
            <a:r>
              <a:rPr lang="uk-UA" sz="1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sz="1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ОРГАНІЗАЦІЯ</a:t>
            </a:r>
          </a:p>
          <a:p>
            <a:pPr algn="ctr"/>
            <a:r>
              <a:rPr lang="ru-RU" sz="1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«ПРОФЕСІЙНА ОРГАНІЗАЦІЯ АУДИТОРІВ, БУХГАЛТЕРІВ ТА ВИКЛАДАЧІВ ОКД»</a:t>
            </a:r>
            <a:endParaRPr lang="ru-RU" sz="14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55" t="7897" r="8517" b="15673"/>
          <a:stretch/>
        </p:blipFill>
        <p:spPr>
          <a:xfrm>
            <a:off x="901657" y="743095"/>
            <a:ext cx="991913" cy="83045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8" t="-5392" r="18667"/>
          <a:stretch/>
        </p:blipFill>
        <p:spPr>
          <a:xfrm>
            <a:off x="4615665" y="4624640"/>
            <a:ext cx="1008112" cy="1138351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328" y="4796007"/>
            <a:ext cx="1222483" cy="769712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1440695" y="1653586"/>
            <a:ext cx="70657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200" b="1" dirty="0"/>
              <a:t>учасника Громадської Організації «Професійна організація аудиторів, бухгалтерів та викладачів ОКД» </a:t>
            </a:r>
            <a:endParaRPr lang="ru-RU" sz="1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598520" y="1238921"/>
            <a:ext cx="2528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Членський квиток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301301" y="2071505"/>
            <a:ext cx="1122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</a:t>
            </a:r>
            <a:r>
              <a:rPr lang="uk-UA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0616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44689" y="2902674"/>
            <a:ext cx="72588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Парасій-Вергуненко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Ірина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Михайлівна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34431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1969</TotalTime>
  <Words>80</Words>
  <Application>Microsoft Office PowerPoint</Application>
  <PresentationFormat>Лист A4 (210x297 мм)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Rupster Script Free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Pavel</dc:creator>
  <cp:lastModifiedBy>Міняйло Вікторія Петрівна</cp:lastModifiedBy>
  <cp:revision>79</cp:revision>
  <dcterms:created xsi:type="dcterms:W3CDTF">2015-03-17T15:21:50Z</dcterms:created>
  <dcterms:modified xsi:type="dcterms:W3CDTF">2024-06-16T06:24:38Z</dcterms:modified>
</cp:coreProperties>
</file>