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98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4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2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5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88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5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6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124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200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70D3355-8E43-42CF-9212-1595BBB6CA96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6AD659-22CD-47EF-8805-CBC47F656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4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ОРГАНІЗАЦІЯ ДЕРЖАВНОГО АУДИТУ</a:t>
            </a:r>
            <a:br>
              <a:rPr lang="uk-UA" dirty="0" smtClean="0"/>
            </a:br>
            <a:r>
              <a:rPr lang="uk-UA" sz="2800" dirty="0" smtClean="0"/>
              <a:t>кафедра фінансового аналізу та аудиту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272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683491"/>
            <a:ext cx="10058400" cy="53515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/>
              <a:t>Завдання дисципліни передбачають:</a:t>
            </a:r>
            <a:endParaRPr lang="en-US" b="1" dirty="0"/>
          </a:p>
          <a:p>
            <a:pPr lvl="0"/>
            <a:r>
              <a:rPr lang="uk-UA" dirty="0"/>
              <a:t>поглиблене вивчення наукових засад організації державного аудиту;</a:t>
            </a:r>
            <a:endParaRPr lang="en-US" dirty="0"/>
          </a:p>
          <a:p>
            <a:pPr lvl="0"/>
            <a:r>
              <a:rPr lang="uk-UA" dirty="0"/>
              <a:t>вивчення структурної та методологічної організація державного аудиту в Україні;</a:t>
            </a:r>
            <a:endParaRPr lang="en-US" dirty="0"/>
          </a:p>
          <a:p>
            <a:pPr lvl="0"/>
            <a:r>
              <a:rPr lang="uk-UA" dirty="0"/>
              <a:t>вивчення специфіки проведення аудиту ефективності використання державних і муніципальних ресурсів;</a:t>
            </a:r>
            <a:endParaRPr lang="en-US" dirty="0"/>
          </a:p>
          <a:p>
            <a:pPr lvl="0"/>
            <a:r>
              <a:rPr lang="uk-UA" dirty="0"/>
              <a:t>ознайомлення з методологією організації і проведення аудиту ефективності використання державних і місцевих фінансових ресурсів;</a:t>
            </a:r>
            <a:endParaRPr lang="en-US" dirty="0"/>
          </a:p>
          <a:p>
            <a:pPr lvl="0"/>
            <a:r>
              <a:rPr lang="uk-UA" dirty="0"/>
              <a:t>оволодіння вмінням самостійно працювати з законодавчими актами, постановами Уряду України, нормативними і інструктивними документами, літературними джерелами;</a:t>
            </a:r>
            <a:endParaRPr lang="en-US" dirty="0"/>
          </a:p>
          <a:p>
            <a:pPr lvl="0"/>
            <a:r>
              <a:rPr lang="uk-UA" dirty="0"/>
              <a:t>оволодіння вмінням робити самостійні висновки із наявних  конкретних практичних матеріалів і розробляти пропозиції і рекомендації щодо покращення організації роботи органів державного фінансового контролю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8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692727"/>
            <a:ext cx="10058400" cy="53423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i="1" dirty="0" smtClean="0"/>
              <a:t>Ви будете знати:</a:t>
            </a:r>
            <a:endParaRPr lang="en-US" dirty="0"/>
          </a:p>
          <a:p>
            <a:pPr lvl="0"/>
            <a:r>
              <a:rPr lang="uk-UA" dirty="0"/>
              <a:t>теоретичні основи організації аудиту державних фінансів, методологію його організації і проведення;</a:t>
            </a:r>
            <a:endParaRPr lang="en-US" dirty="0"/>
          </a:p>
          <a:p>
            <a:pPr lvl="0"/>
            <a:r>
              <a:rPr lang="uk-UA" dirty="0"/>
              <a:t>   міждисциплінарні зв’язки організації аудита державних фінансів з іншими навчальними дисциплінами;</a:t>
            </a:r>
            <a:endParaRPr lang="en-US" dirty="0"/>
          </a:p>
          <a:p>
            <a:pPr lvl="0"/>
            <a:r>
              <a:rPr lang="uk-UA" dirty="0"/>
              <a:t>   нормативно-правове забезпечення організації аудиту державних фінансів;</a:t>
            </a:r>
            <a:endParaRPr lang="en-US" dirty="0"/>
          </a:p>
          <a:p>
            <a:pPr lvl="0"/>
            <a:r>
              <a:rPr lang="uk-UA" dirty="0"/>
              <a:t>  специфіку організації аудиту державних фінансів, вибору об’єктів перевірки, контрольовані показники і відповідні методологічні підходи;</a:t>
            </a:r>
            <a:endParaRPr lang="en-US" dirty="0"/>
          </a:p>
          <a:p>
            <a:pPr lvl="0"/>
            <a:r>
              <a:rPr lang="uk-UA" dirty="0"/>
              <a:t>  особливості процесу планування аудиту державних фінансів;</a:t>
            </a:r>
            <a:endParaRPr lang="en-US" dirty="0"/>
          </a:p>
          <a:p>
            <a:pPr lvl="0"/>
            <a:r>
              <a:rPr lang="uk-UA" dirty="0"/>
              <a:t>  особливості оформлення результатів аудиту державних фінансів;</a:t>
            </a:r>
            <a:endParaRPr lang="en-US" dirty="0"/>
          </a:p>
          <a:p>
            <a:pPr lvl="0"/>
            <a:r>
              <a:rPr lang="uk-UA" dirty="0"/>
              <a:t>  особливостей реалізації результатів аудиту ефективності використання державних ресурсів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49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988291"/>
            <a:ext cx="10058400" cy="5046749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/>
              <a:t>Зміст. </a:t>
            </a:r>
            <a:endParaRPr lang="uk-UA" b="1" dirty="0" smtClean="0"/>
          </a:p>
          <a:p>
            <a:r>
              <a:rPr lang="uk-UA" dirty="0"/>
              <a:t>Наукові засади організації державного аудиту</a:t>
            </a:r>
            <a:endParaRPr lang="en-US" dirty="0"/>
          </a:p>
          <a:p>
            <a:r>
              <a:rPr lang="uk-UA" dirty="0"/>
              <a:t>Міжнародний досвід організації </a:t>
            </a:r>
            <a:r>
              <a:rPr lang="uk-UA" dirty="0" smtClean="0"/>
              <a:t>державного </a:t>
            </a:r>
            <a:r>
              <a:rPr lang="uk-UA" dirty="0"/>
              <a:t>аудиту</a:t>
            </a:r>
            <a:endParaRPr lang="en-US" dirty="0"/>
          </a:p>
          <a:p>
            <a:r>
              <a:rPr lang="uk-UA" dirty="0" smtClean="0"/>
              <a:t>Нормативно-правове </a:t>
            </a:r>
            <a:r>
              <a:rPr lang="uk-UA" dirty="0"/>
              <a:t>регулювання організації державного аудиту</a:t>
            </a:r>
            <a:endParaRPr lang="en-US" dirty="0"/>
          </a:p>
          <a:p>
            <a:r>
              <a:rPr lang="uk-UA" dirty="0"/>
              <a:t>Організація державного аудиту </a:t>
            </a:r>
            <a:r>
              <a:rPr lang="uk-UA" dirty="0" smtClean="0"/>
              <a:t>в </a:t>
            </a:r>
            <a:r>
              <a:rPr lang="uk-UA" dirty="0"/>
              <a:t>Державні аудиторській службі України</a:t>
            </a:r>
            <a:endParaRPr lang="en-US" dirty="0"/>
          </a:p>
          <a:p>
            <a:r>
              <a:rPr lang="uk-UA" dirty="0" smtClean="0"/>
              <a:t>Організація </a:t>
            </a:r>
            <a:r>
              <a:rPr lang="uk-UA" dirty="0"/>
              <a:t>державного </a:t>
            </a:r>
            <a:r>
              <a:rPr lang="uk-UA" dirty="0" smtClean="0"/>
              <a:t>аудиту в </a:t>
            </a:r>
            <a:r>
              <a:rPr lang="uk-UA" dirty="0"/>
              <a:t>Рахунковій палати </a:t>
            </a:r>
            <a:r>
              <a:rPr lang="uk-UA" dirty="0" smtClean="0"/>
              <a:t>Україні</a:t>
            </a:r>
          </a:p>
          <a:p>
            <a:r>
              <a:rPr lang="uk-UA" dirty="0" smtClean="0"/>
              <a:t> </a:t>
            </a:r>
            <a:r>
              <a:rPr lang="uk-UA" dirty="0"/>
              <a:t>Організація державного аудиту діяльності бюджетних </a:t>
            </a:r>
            <a:r>
              <a:rPr lang="uk-UA" dirty="0" smtClean="0"/>
              <a:t>установ</a:t>
            </a:r>
          </a:p>
          <a:p>
            <a:r>
              <a:rPr lang="uk-UA" dirty="0" smtClean="0"/>
              <a:t> </a:t>
            </a:r>
            <a:r>
              <a:rPr lang="uk-UA" i="1" dirty="0"/>
              <a:t>Організація державного аудиту виконання бюджетних програм</a:t>
            </a:r>
            <a:endParaRPr lang="uk-UA" dirty="0" smtClean="0"/>
          </a:p>
          <a:p>
            <a:r>
              <a:rPr lang="uk-UA" dirty="0"/>
              <a:t>Організація державного аудиту діяльності суб'єктів господарювання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1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ъект 1"/>
          <p:cNvSpPr>
            <a:spLocks noGrp="1"/>
          </p:cNvSpPr>
          <p:nvPr>
            <p:ph idx="1"/>
          </p:nvPr>
        </p:nvSpPr>
        <p:spPr>
          <a:xfrm>
            <a:off x="1981200" y="765175"/>
            <a:ext cx="8229600" cy="5360988"/>
          </a:xfrm>
        </p:spPr>
        <p:txBody>
          <a:bodyPr/>
          <a:lstStyle/>
          <a:p>
            <a:pPr marL="0" indent="0">
              <a:buNone/>
            </a:pPr>
            <a:endParaRPr lang="uk-UA" altLang="ru-RU" b="1" smtClean="0"/>
          </a:p>
          <a:p>
            <a:pPr marL="0" indent="0">
              <a:buNone/>
            </a:pPr>
            <a:endParaRPr lang="uk-UA" altLang="ru-RU" b="1" smtClean="0"/>
          </a:p>
          <a:p>
            <a:pPr marL="0" indent="0" algn="ctr">
              <a:spcAft>
                <a:spcPts val="1000"/>
              </a:spcAft>
              <a:buNone/>
            </a:pPr>
            <a:r>
              <a:rPr lang="uk-UA" altLang="ru-RU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Дякуємо!</a:t>
            </a:r>
          </a:p>
          <a:p>
            <a:pPr marL="0" indent="0" algn="ctr">
              <a:buNone/>
            </a:pPr>
            <a:r>
              <a:rPr lang="uk-UA" altLang="ru-RU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До зустрічі!</a:t>
            </a:r>
            <a:endParaRPr lang="ru-RU" altLang="ru-RU" sz="7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2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15</TotalTime>
  <Words>233</Words>
  <Application>Microsoft Office PowerPoint</Application>
  <PresentationFormat>Широкоэкранный</PresentationFormat>
  <Paragraphs>29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Century Gothic</vt:lpstr>
      <vt:lpstr>Garamond</vt:lpstr>
      <vt:lpstr>Times New Roman</vt:lpstr>
      <vt:lpstr>Савон</vt:lpstr>
      <vt:lpstr>ОРГАНІЗАЦІЯ ДЕРЖАВНОГО АУДИТУ кафедра фінансового аналізу та аудиту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ДЕРЖАВНОГО АУДИТУ кафедра фінансового аналізу та аудиту</dc:title>
  <dc:creator>user</dc:creator>
  <cp:lastModifiedBy>user</cp:lastModifiedBy>
  <cp:revision>2</cp:revision>
  <dcterms:created xsi:type="dcterms:W3CDTF">2021-02-16T11:07:11Z</dcterms:created>
  <dcterms:modified xsi:type="dcterms:W3CDTF">2021-02-16T11:22:34Z</dcterms:modified>
</cp:coreProperties>
</file>