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Картинки по запросу санаторії украї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525000" cy="44291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Вітчизняні санаторії: очікування і реальність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589240"/>
            <a:ext cx="6400800" cy="1752600"/>
          </a:xfrm>
        </p:spPr>
        <p:txBody>
          <a:bodyPr/>
          <a:lstStyle/>
          <a:p>
            <a:r>
              <a:rPr lang="uk-UA" dirty="0" smtClean="0"/>
              <a:t>Підготувала Гриценко Дарина</a:t>
            </a:r>
          </a:p>
          <a:p>
            <a:r>
              <a:rPr lang="uk-UA" dirty="0" smtClean="0"/>
              <a:t>3-12 ФРГТБ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Даша\Desktop\Безымянный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68760" y="0"/>
            <a:ext cx="1373684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Картинки по запросу санаторі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3" name="Picture 1" descr="C:\Users\Даша\Desktop\Безымянный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916832"/>
            <a:ext cx="7020272" cy="31506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Картинки по запросу пора рок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  <p:pic>
        <p:nvPicPr>
          <p:cNvPr id="7169" name="Picture 1" descr="C:\Users\Даша\Desktop\Безымянный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988840"/>
            <a:ext cx="6604000" cy="3087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Картинки по запросу санаторі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062806" cy="6858000"/>
          </a:xfrm>
          <a:prstGeom prst="rect">
            <a:avLst/>
          </a:prstGeom>
          <a:noFill/>
        </p:spPr>
      </p:pic>
      <p:pic>
        <p:nvPicPr>
          <p:cNvPr id="6145" name="Picture 1" descr="C:\Users\Даша\Desktop\Безымянный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844824"/>
            <a:ext cx="6369844" cy="30270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Дякую за увагу! </a:t>
            </a:r>
            <a:endParaRPr lang="ru-RU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15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Вітчизняні санаторії: очікування і реальність</vt:lpstr>
      <vt:lpstr>Слайд 2</vt:lpstr>
      <vt:lpstr>Слайд 3</vt:lpstr>
      <vt:lpstr>Слайд 4</vt:lpstr>
      <vt:lpstr>Слайд 5</vt:lpstr>
      <vt:lpstr>Дякую за увагу!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Молодь обирає сучасні санаторії</dc:title>
  <dc:creator>Даша</dc:creator>
  <cp:lastModifiedBy>Даша</cp:lastModifiedBy>
  <cp:revision>20</cp:revision>
  <dcterms:created xsi:type="dcterms:W3CDTF">2017-03-08T15:48:44Z</dcterms:created>
  <dcterms:modified xsi:type="dcterms:W3CDTF">2017-03-08T19:23:51Z</dcterms:modified>
</cp:coreProperties>
</file>