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08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6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47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84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46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764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27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26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2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65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9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30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33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46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60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15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0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96397"/>
            <a:ext cx="10096814" cy="179034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ПІДПРИЄМСТВ ТРАНСПОРТУ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Это интересно! Еженедельный обзор новинок: Экономика транспорта | Научная  библиотека Томского государственного университ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6" y="2386739"/>
            <a:ext cx="8725546" cy="3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ранспорт – це вид економічної діяльності, який здійснює переміщення людей і вантажів у просторі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36753" r="43424" b="32399"/>
          <a:stretch/>
        </p:blipFill>
        <p:spPr bwMode="auto">
          <a:xfrm>
            <a:off x="7842141" y="3130657"/>
            <a:ext cx="2526225" cy="13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666427"/>
            <a:ext cx="10647336" cy="5532895"/>
          </a:xfrm>
        </p:spPr>
        <p:txBody>
          <a:bodyPr/>
          <a:lstStyle/>
          <a:p>
            <a:pPr indent="712788" algn="just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як самостійна і стратегічно важлива галузь національної економіки є не тільки об'єкт управління або отримання комерційних результатів, але і служить для задоволення потреб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у всіх видах переміщень - вантажів і пасажирів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Метою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транспорту,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галузі,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забезпечення руху, динаміки товарних мас і трудових ресурсів. Найчастіше від ціни, мобільності, швидкості доставки безпосередньо залежить ціна на товари, вироблені в інших галузях, так як витрати на транспортування включають в ціну готової продукції у вигляді транспортної складової.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80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235" y="418454"/>
            <a:ext cx="7346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дисципліни «Економіки підприємств транспорту» є формування у майбутніх фахівців системних знань і розуміння теоретичних і методологічних підходів управління діяльністю транспортного підприємства в Україні, набуття навичок аналізу економічного стану підприємства на базі звітної документації.</a:t>
            </a:r>
            <a:endParaRPr lang="uk-UA" sz="27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3098" y="3654926"/>
            <a:ext cx="80287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uk-UA" sz="2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 «Економіки підприємств транспорту» є визначення теоретичних та набуття навичок із організування, розроблення, прийняття та виконання управлінських рішень, спрямованих на забезпечення ефективної діяльності  підприємств транспорту.</a:t>
            </a:r>
            <a:endParaRPr lang="uk-UA" sz="2700" dirty="0">
              <a:solidFill>
                <a:schemeClr val="bg1"/>
              </a:solidFill>
            </a:endParaRPr>
          </a:p>
        </p:txBody>
      </p:sp>
      <p:pic>
        <p:nvPicPr>
          <p:cNvPr id="4102" name="Picture 6" descr="Економіка - МП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4" y="3654926"/>
            <a:ext cx="3631771" cy="24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афедра економіки підприємств | Одеський національний політехнічний  уні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20" y="573438"/>
            <a:ext cx="3610514" cy="27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573437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444" y="573437"/>
            <a:ext cx="11174277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uk-U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ТЕМИ КУРСУ: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</a:t>
            </a: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функціонування транспорту</a:t>
            </a:r>
            <a:endParaRPr lang="ru-RU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виробництва продукції та надання послуг підприємствами транспорту </a:t>
            </a:r>
            <a:endParaRPr lang="ru-RU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Ресурсний потенціал </a:t>
            </a: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 транспорту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 ресурси та матеріальне стимулювання праці на підприємствах </a:t>
            </a: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 та нематеріальні ресурси підприємства </a:t>
            </a: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7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обівартість</a:t>
            </a: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виготовленої продукції підприємств транспорту</a:t>
            </a:r>
            <a:endParaRPr lang="ru-RU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методи ціноутворення на транспорті</a:t>
            </a:r>
            <a:endParaRPr lang="ru-RU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результати діяльності </a:t>
            </a: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 транспорту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 підприємств </a:t>
            </a: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та конкурентоспроможність підприємств транспорту</a:t>
            </a:r>
            <a:endParaRPr lang="uk-UA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573437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444" y="573437"/>
            <a:ext cx="1117427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ОПАНУВАННЯ ДИСЦИПЛІНИ ВИ НАВЧИТЕСЯ: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 бізнес-планування діяльності підприємств транспорту; 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методи 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виробництва продукції на підприємствах транспорту;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 обсяги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 підприємства транспорту.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 та обґрунтовувати напрями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ефективності використання основних засобів та нематеріальних ресурсів підприємств транспорту;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шляхи </a:t>
            </a:r>
            <a:r>
              <a:rPr lang="uk-UA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конкурентоспроможності підприємств транспорту.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573437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444" y="573437"/>
            <a:ext cx="1117427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ХОЧЕТЕ: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оволодіти принципами та методами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діяльності підприємств транспорту;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та планувати обсяги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 продукції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 підприємств;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ормувати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використовувати ресурсний потенціал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транспорту;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знати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собівартості послуг та ціноутворення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підприємствах транспорту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 конкурентоспроможність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 транспорту на ринку надання транспортних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ОБИРАЙТЕ КУРС</a:t>
            </a:r>
          </a:p>
          <a:p>
            <a:pPr algn="ctr"/>
            <a:r>
              <a:rPr lang="uk-UA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«ЕКОНОМІКА ПІДПРИЄМСТВ ТРАНСПОРТУ</a:t>
            </a:r>
            <a:r>
              <a:rPr lang="uk-UA" sz="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uk-UA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</TotalTime>
  <Words>283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Times New Roman</vt:lpstr>
      <vt:lpstr>Wingdings</vt:lpstr>
      <vt:lpstr>Wingdings 3</vt:lpstr>
      <vt:lpstr>Ион (конференц-зал)</vt:lpstr>
      <vt:lpstr>ЕКОНОМІКА ПІДПРИЄМСТВ ТРАНСПОРТУ</vt:lpstr>
      <vt:lpstr>Транспорт як самостійна і стратегічно важлива галузь національної економіки є не тільки об'єкт управління або отримання комерційних результатів, але і служить для задоволення потреб економіки країни у всіх видах переміщень - вантажів і пасажирів.               Метою транспорту, як галузі, є забезпечення руху, динаміки товарних мас і трудових ресурсів. Найчастіше від ціни, мобільності, швидкості доставки безпосередньо залежить ціна на товари, вироблені в інших галузях, так як витрати на транспортування включають в ціну готової продукції у вигляді транспортної складової.</vt:lpstr>
      <vt:lpstr>Презентация PowerPoint</vt:lpstr>
      <vt:lpstr>         </vt:lpstr>
      <vt:lpstr>         </vt:lpstr>
      <vt:lpstr>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ПІДПРИЄМСТВ ТРАНСПОРТУ</dc:title>
  <dc:creator>Приймук Ольга Романівна</dc:creator>
  <cp:lastModifiedBy>temp</cp:lastModifiedBy>
  <cp:revision>10</cp:revision>
  <dcterms:created xsi:type="dcterms:W3CDTF">2021-02-03T08:49:35Z</dcterms:created>
  <dcterms:modified xsi:type="dcterms:W3CDTF">2023-03-20T06:52:58Z</dcterms:modified>
</cp:coreProperties>
</file>