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9" r:id="rId5"/>
    <p:sldId id="258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825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75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5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9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6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6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61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91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17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7C0C-2D73-4CEF-8505-238C494C9677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3A57-4B96-4804-8D6F-9680BD4AD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7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6" y="1412777"/>
            <a:ext cx="5923328" cy="38251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536" y="330305"/>
            <a:ext cx="7553026" cy="1499617"/>
          </a:xfrm>
        </p:spPr>
        <p:txBody>
          <a:bodyPr>
            <a:normAutofit/>
          </a:bodyPr>
          <a:lstStyle/>
          <a:p>
            <a:r>
              <a:rPr lang="uk-UA" sz="2200" b="1" dirty="0" err="1"/>
              <a:t>Тінізація</a:t>
            </a:r>
            <a:r>
              <a:rPr lang="uk-UA" sz="2200" b="1" dirty="0"/>
              <a:t> економіки </a:t>
            </a:r>
            <a:r>
              <a:rPr lang="uk-UA" sz="2200" b="1" dirty="0" smtClean="0"/>
              <a:t>України зростає </a:t>
            </a:r>
            <a:br>
              <a:rPr lang="uk-UA" sz="2200" b="1" dirty="0" smtClean="0"/>
            </a:br>
            <a:r>
              <a:rPr lang="uk-UA" sz="2200" b="1" dirty="0" smtClean="0"/>
              <a:t>– звіт «Моніторинг фіскальних </a:t>
            </a:r>
            <a:r>
              <a:rPr lang="uk-UA" sz="2200" b="1" dirty="0" err="1" smtClean="0"/>
              <a:t>чеків</a:t>
            </a:r>
            <a:r>
              <a:rPr lang="uk-UA" sz="2200" b="1" dirty="0" smtClean="0"/>
              <a:t> через Е-РЕЄСТР»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49827"/>
            <a:ext cx="8086620" cy="611355"/>
          </a:xfrm>
        </p:spPr>
        <p:txBody>
          <a:bodyPr>
            <a:normAutofit lnSpcReduction="10000"/>
          </a:bodyPr>
          <a:lstStyle/>
          <a:p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«К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ожен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четвертий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смартфон - "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сірий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",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кожен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п'ятий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телевізор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завезений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Україну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нелегально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»*</a:t>
            </a:r>
            <a:endParaRPr lang="uk-UA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827584" y="5733629"/>
            <a:ext cx="816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*Дані дослідження компанії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GfK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щодо обсягів та тенденцій «сірого» імпорту побутової техніки та електроніки в Україні у 2019 році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31434"/>
            <a:ext cx="9201298" cy="1470025"/>
          </a:xfrm>
        </p:spPr>
        <p:txBody>
          <a:bodyPr>
            <a:noAutofit/>
          </a:bodyPr>
          <a:lstStyle/>
          <a:p>
            <a:r>
              <a:rPr lang="uk-UA" sz="3200" b="1" dirty="0" err="1"/>
              <a:t>Діджиталізація</a:t>
            </a:r>
            <a:r>
              <a:rPr lang="uk-UA" sz="3200" b="1" dirty="0"/>
              <a:t> </a:t>
            </a:r>
            <a:r>
              <a:rPr lang="uk-UA" sz="3200" b="1" dirty="0" err="1"/>
              <a:t>фіскалізації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69925" y="1578974"/>
            <a:ext cx="7632848" cy="10081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році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вступив у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закон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зобов'язує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видавати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фіскальний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чек при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покупці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складної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техніки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гарантії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КМУ через Постанову №231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надав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перелік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техніки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2" y="2729195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204"/>
            <a:ext cx="5652121" cy="549176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31435"/>
            <a:ext cx="8264339" cy="1241382"/>
          </a:xfrm>
        </p:spPr>
        <p:txBody>
          <a:bodyPr>
            <a:noAutofit/>
          </a:bodyPr>
          <a:lstStyle/>
          <a:p>
            <a:r>
              <a:rPr lang="uk-UA" sz="3200" b="1" dirty="0"/>
              <a:t>«Прозорість продавця –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його </a:t>
            </a:r>
            <a:r>
              <a:rPr lang="uk-UA" sz="3200" b="1" dirty="0"/>
              <a:t>конкурентна перевага»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1631465"/>
            <a:ext cx="1778214" cy="4292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76" y="1224408"/>
            <a:ext cx="955466" cy="9554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66" y="1102624"/>
            <a:ext cx="958224" cy="9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31434"/>
            <a:ext cx="9201298" cy="1470025"/>
          </a:xfrm>
        </p:spPr>
        <p:txBody>
          <a:bodyPr>
            <a:noAutofit/>
          </a:bodyPr>
          <a:lstStyle/>
          <a:p>
            <a:r>
              <a:rPr lang="uk-UA" sz="3200" b="1" dirty="0" err="1"/>
              <a:t>Діджиталізація</a:t>
            </a:r>
            <a:r>
              <a:rPr lang="uk-UA" sz="3200" b="1" dirty="0"/>
              <a:t> </a:t>
            </a:r>
            <a:r>
              <a:rPr lang="uk-UA" sz="3200" b="1" dirty="0" err="1"/>
              <a:t>фіскалізації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69925" y="2322724"/>
            <a:ext cx="7632848" cy="230425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Восени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законодавці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прийняли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два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нових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закони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вносять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зміни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Закону №265. Закон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20.09.2019 р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№128-IX та закон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20.09.2019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р.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№129-IX.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Саме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цими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законами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підприємцям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пропонується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використання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нова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версія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реєстраторів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розрахункових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операцій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програмний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РРО,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продукує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електронні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чеки.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893230"/>
            <a:ext cx="2906584" cy="56047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431" y="702927"/>
            <a:ext cx="7204268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err="1"/>
              <a:t>Мільйон</a:t>
            </a:r>
            <a:r>
              <a:rPr lang="ru-RU" sz="3200" b="1" dirty="0"/>
              <a:t> </a:t>
            </a:r>
            <a:r>
              <a:rPr lang="ru-RU" sz="3200" b="1" dirty="0" err="1"/>
              <a:t>електронних</a:t>
            </a:r>
            <a:r>
              <a:rPr lang="ru-RU" sz="3200" b="1" dirty="0"/>
              <a:t> </a:t>
            </a:r>
            <a:r>
              <a:rPr lang="ru-RU" sz="3200" b="1" dirty="0" err="1"/>
              <a:t>чеків</a:t>
            </a:r>
            <a:r>
              <a:rPr lang="ru-RU" sz="3200" b="1" dirty="0"/>
              <a:t> </a:t>
            </a:r>
            <a:r>
              <a:rPr lang="ru-RU" sz="3200" b="1" dirty="0" err="1"/>
              <a:t>видав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E5000"/>
                </a:solidFill>
              </a:rPr>
              <a:t>Фокстрот</a:t>
            </a:r>
            <a:r>
              <a:rPr lang="ru-RU" sz="3200" b="1" dirty="0"/>
              <a:t> </a:t>
            </a:r>
            <a:r>
              <a:rPr lang="uk-UA" sz="3200" b="1" dirty="0"/>
              <a:t> через </a:t>
            </a:r>
            <a:r>
              <a:rPr lang="ru-RU" sz="3200" b="1" dirty="0"/>
              <a:t>ПО РРО </a:t>
            </a:r>
            <a:r>
              <a:rPr lang="ru-RU" sz="3200" b="1" dirty="0" err="1"/>
              <a:t>Checkbox</a:t>
            </a:r>
            <a:r>
              <a:rPr lang="ru-RU" sz="3200" b="1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/>
              <a:t>за перше </a:t>
            </a:r>
            <a:r>
              <a:rPr lang="ru-RU" sz="3200" b="1" dirty="0" err="1"/>
              <a:t>півріччя</a:t>
            </a:r>
            <a:r>
              <a:rPr lang="ru-RU" sz="3200" b="1" dirty="0"/>
              <a:t> 2021 року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528208"/>
            <a:ext cx="5756743" cy="301293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 1 листопада 2020 року за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кас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 РРО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Checkbox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програмне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забезпечення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реєстраторів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розрахункових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опе-рацій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покупці Фокстрот у всіх 164 магазинах мають можливість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отримувати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електронні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чеки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замість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звичайних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паперових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uk-UA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38128"/>
            <a:ext cx="7128792" cy="3827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431" y="702927"/>
            <a:ext cx="7204268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err="1"/>
              <a:t>Мільйон</a:t>
            </a:r>
            <a:r>
              <a:rPr lang="ru-RU" sz="3200" b="1" dirty="0"/>
              <a:t> </a:t>
            </a:r>
            <a:r>
              <a:rPr lang="ru-RU" sz="3200" b="1" dirty="0" err="1"/>
              <a:t>електронних</a:t>
            </a:r>
            <a:r>
              <a:rPr lang="ru-RU" sz="3200" b="1" dirty="0"/>
              <a:t> </a:t>
            </a:r>
            <a:r>
              <a:rPr lang="ru-RU" sz="3200" b="1" dirty="0" err="1"/>
              <a:t>чеків</a:t>
            </a:r>
            <a:r>
              <a:rPr lang="ru-RU" sz="3200" b="1" dirty="0"/>
              <a:t> </a:t>
            </a:r>
            <a:r>
              <a:rPr lang="ru-RU" sz="3200" b="1" dirty="0" err="1"/>
              <a:t>видав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E5000"/>
                </a:solidFill>
              </a:rPr>
              <a:t>Фокстрот</a:t>
            </a:r>
            <a:r>
              <a:rPr lang="ru-RU" sz="3200" b="1" dirty="0"/>
              <a:t> </a:t>
            </a:r>
            <a:r>
              <a:rPr lang="uk-UA" sz="3200" b="1" dirty="0"/>
              <a:t> через </a:t>
            </a:r>
            <a:r>
              <a:rPr lang="ru-RU" sz="3200" b="1" dirty="0"/>
              <a:t>ПО РРО </a:t>
            </a:r>
            <a:r>
              <a:rPr lang="ru-RU" sz="3200" b="1" dirty="0" err="1"/>
              <a:t>Checkbox</a:t>
            </a:r>
            <a:r>
              <a:rPr lang="ru-RU" sz="3200" b="1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/>
              <a:t>за перше </a:t>
            </a:r>
            <a:r>
              <a:rPr lang="ru-RU" sz="3200" b="1" dirty="0" err="1"/>
              <a:t>півріччя</a:t>
            </a:r>
            <a:r>
              <a:rPr lang="ru-RU" sz="3200" b="1" dirty="0"/>
              <a:t> 2021 року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4405"/>
            <a:ext cx="8640960" cy="720080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лектронні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чеки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можуть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отримати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покупці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офіційного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інтернет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-магазину бренду – FOXTROT.UA. </a:t>
            </a:r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143" y="5142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3100" b="1" dirty="0"/>
              <a:t>Плюси електронного чеку для продавця: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59380"/>
            <a:ext cx="8310909" cy="49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6331156"/>
            <a:ext cx="9172699" cy="54868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-36452" y="531434"/>
            <a:ext cx="2008312" cy="548680"/>
          </a:xfrm>
          <a:prstGeom prst="rect">
            <a:avLst/>
          </a:prstGeom>
          <a:solidFill>
            <a:srgbClr val="82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4" y="702927"/>
            <a:ext cx="1340879" cy="223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1607"/>
            <a:ext cx="8764857" cy="47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Тінізація економіки України зростає  – звіт «Моніторинг фіскальних чеків через Е-РЕЄСТР» </vt:lpstr>
      <vt:lpstr>Діджиталізація фіскалізації  </vt:lpstr>
      <vt:lpstr>«Прозорість продавця –  його конкурентна перевага»  </vt:lpstr>
      <vt:lpstr>Діджиталізація фіскалізації  </vt:lpstr>
      <vt:lpstr>Мільйон електронних чеків видав Фокстрот  через ПО РРО Checkbox   за перше півріччя 2021 року  </vt:lpstr>
      <vt:lpstr>Мільйон електронних чеків видав Фокстрот  через ПО РРО Checkbox   за перше півріччя 2021 року  </vt:lpstr>
      <vt:lpstr>Плюси електронного чеку для продавця: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Тінізація економіки України зростає</dc:title>
  <dc:creator>Admin</dc:creator>
  <cp:lastModifiedBy>Мельников Олександр Юрійович</cp:lastModifiedBy>
  <cp:revision>17</cp:revision>
  <dcterms:created xsi:type="dcterms:W3CDTF">2021-07-20T10:27:40Z</dcterms:created>
  <dcterms:modified xsi:type="dcterms:W3CDTF">2021-07-21T07:21:48Z</dcterms:modified>
</cp:coreProperties>
</file>